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rimson Pro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Heebo" charset="-79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139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1225-944B-4211-850D-312611B81336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311CA-0347-48A9-8C8B-AC3406A3F3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0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66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Zwilling IOE: A Comprehensive Solution for Process Optimization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is a powerful </a:t>
            </a:r>
            <a:r>
              <a:rPr lang="en-US" sz="190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 premise</a:t>
            </a:r>
            <a:r>
              <a:rPr lang="en-US" sz="190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 designed to optimize industrial processes. The solution captures real-time process parameters, leverages AI-powered analytics, and delivers actionable insights for continuous improvement.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456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4868"/>
            <a:ext cx="845308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Key Stakeholders and Ownership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07014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Labs develops and maintains Zwilling IOE, while KMT takes ownership of technical implementation and project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3978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Technical Implementation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KMT will handle the technical aspects of integrating Zwilling IOE into their existing infrastructure.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Ownership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501729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KMT will be responsible for project management, including defining scope, timelines, and resource allocation.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179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Solution Specifications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983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is delivered as a </a:t>
            </a:r>
            <a:r>
              <a:rPr lang="en-US" sz="190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 premise</a:t>
            </a:r>
            <a:r>
              <a:rPr lang="en-US" sz="190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solution, providing a flexible </a:t>
            </a:r>
            <a:r>
              <a:rPr lang="en-US" sz="190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model 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tailored to KMT's specific needs.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656302"/>
            <a:ext cx="6327815" cy="1817608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853" y="59031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On Premise </a:t>
            </a: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Delivery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10853" y="6436995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access Zwilling IOE through a web interface, eliminating the need for local software installations.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293" y="521613"/>
            <a:ext cx="4742140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IT Requirements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0293" y="1398746"/>
            <a:ext cx="7816215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IT requirements for implementing Zwilling IOE are carefully considered to ensure smooth integration and optimal performance.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0293" y="2432209"/>
            <a:ext cx="426720" cy="426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312813" y="2503289"/>
            <a:ext cx="10167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66679" y="2432209"/>
            <a:ext cx="237101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Hardware Support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766679" y="2842141"/>
            <a:ext cx="719982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specific hardware requirements will be determined based on the scale of KMT's operation and the data volumes to be processed.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50293" y="3851910"/>
            <a:ext cx="426720" cy="426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293048" y="3922990"/>
            <a:ext cx="14120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766679" y="3851910"/>
            <a:ext cx="237101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Software Support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66679" y="4261842"/>
            <a:ext cx="719982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Compatibility with various operating systems for both mobile and desktop devices, including browser compatibility, is essential.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0293" y="5271611"/>
            <a:ext cx="426720" cy="426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295073" y="5342692"/>
            <a:ext cx="13704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766679" y="5271611"/>
            <a:ext cx="237101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Infrastructure Support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766679" y="5681543"/>
            <a:ext cx="719982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Firewall configuration, IP address and email domain whitelisting, and endpoint setup are crucial for secure connectivity.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0293" y="6691313"/>
            <a:ext cx="426720" cy="426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288643" y="6762393"/>
            <a:ext cx="15001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766679" y="6691313"/>
            <a:ext cx="237101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Supporting Diagrams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766679" y="7101245"/>
            <a:ext cx="719982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Detailed network architecture and data-flow maps will be provided after thorough discussions to ensure seamless integration.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640" y="682466"/>
            <a:ext cx="4798338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Handling and Security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5640" y="1461016"/>
            <a:ext cx="79655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prioritizes data security and ensures responsible data handling throughout the entire lifecycle.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5640" y="1919645"/>
            <a:ext cx="7965519" cy="5627370"/>
          </a:xfrm>
          <a:prstGeom prst="roundRect">
            <a:avLst>
              <a:gd name="adj" fmla="val 4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3260" y="1927265"/>
            <a:ext cx="7950279" cy="7558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51615" y="2035850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Collected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30564" y="2035850"/>
            <a:ext cx="3634621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Process parameters like machine speed, load, and other relevant metrics.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83260" y="2683073"/>
            <a:ext cx="7950279" cy="7558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51615" y="2791658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Transfer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30564" y="2791658"/>
            <a:ext cx="3634621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is transferred via secure dashboards designed to facilitate business decision-making.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83260" y="3438882"/>
            <a:ext cx="7950279" cy="1025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51615" y="3547467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Management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230564" y="3547467"/>
            <a:ext cx="3634621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Role-based access control is implemented with defined permissions for operators, supervisors, and plant managers.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83260" y="4464010"/>
            <a:ext cx="7950279" cy="1025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51615" y="4572595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Storage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0230564" y="4572595"/>
            <a:ext cx="3634621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is stored securely on Zwilling Labs servers hosted on AWS, ensuring data integrity and compliance.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83260" y="5489138"/>
            <a:ext cx="7950279" cy="1025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251615" y="5597723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Control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230564" y="5597723"/>
            <a:ext cx="3634621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is restricted to authorized KMT teams, with strong password protection enforced for enhanced security.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083260" y="6514267"/>
            <a:ext cx="7950279" cy="1025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51615" y="6622852"/>
            <a:ext cx="36346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Support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0230564" y="6622852"/>
            <a:ext cx="3634621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Single Sign-On (SSO) and Multi-Factor Authentication (MFA) can be implemented to meet KMT's specific security requirements.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68975"/>
            <a:ext cx="346471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Security and Compliance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adheres to industry best practices for data encryption, access control, and compliance with relevant regulations.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422202"/>
            <a:ext cx="670917" cy="1073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4228" y="1556385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Encryption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is encrypted both at rest and in transit, ensuring robust protection against unauthorized access.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2495669"/>
            <a:ext cx="670917" cy="1073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44228" y="2629853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Vendor Access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444228" y="2920008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Labs has controlled access to data for AI model development, subject to strict protocols.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3569137"/>
            <a:ext cx="670917" cy="10734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44228" y="3703320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Transfer Protocols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data transfer protocols are employed to ensure the integrity and confidentiality of sensitive information.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4642604"/>
            <a:ext cx="670917" cy="10734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Protection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Encryption and secure disposal practices are implemented to protect data throughout its lifecycle.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5" y="5716072"/>
            <a:ext cx="670917" cy="107346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44228" y="5850255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Software Updates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Hardware updates are handled by the Zwilling Labs team, while software updates are provided to KMT IT for installation.</a:t>
            </a:r>
            <a:endParaRPr lang="en-US" sz="10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95" y="6789539"/>
            <a:ext cx="670917" cy="107346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44228" y="6923723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Log Monitoring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can be configured to forward logs to Azure Sentinel for comprehensive security monitoring.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3505319"/>
            <a:ext cx="6811089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Compliance and Regulations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4505" y="4568190"/>
            <a:ext cx="1302138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complies with relevant data privacy and industry regulations to ensure responsible data handling.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05" y="5194459"/>
            <a:ext cx="574596" cy="5745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4505" y="5998845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Privacy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804505" y="6495812"/>
            <a:ext cx="633829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adheres to GDPR and other relevant privacy regulations, ensuring data protection and responsible use.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483" y="5194459"/>
            <a:ext cx="574596" cy="5745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7483" y="5998845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Industry Standards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7487483" y="6495812"/>
            <a:ext cx="6338411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adheres to industry standards for data security and compliance, ensuring robust protection and responsible data handling.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873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Risk Management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22920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Zwilling IOE implements robust risk management strategies to mitigate potential data security risks and disruptions.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7461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561892" y="3667125"/>
            <a:ext cx="1323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7152680" y="35746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Security Risks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52680" y="4108490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Unauthorized access is mitigated through NDA agreements, while vendor protocols prevent data modification or destruction.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81810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536293" y="5910620"/>
            <a:ext cx="1837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7152680" y="58181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Access Disruption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680" y="635198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Vendor protocols and disaster recovery plans are in place to minimize the impact of access disruption.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647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Crimson Pro</vt:lpstr>
      <vt:lpstr>Calibri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Customer</cp:lastModifiedBy>
  <cp:revision>3</cp:revision>
  <dcterms:created xsi:type="dcterms:W3CDTF">2024-09-13T10:53:12Z</dcterms:created>
  <dcterms:modified xsi:type="dcterms:W3CDTF">2024-09-13T16:00:03Z</dcterms:modified>
</cp:coreProperties>
</file>